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6" r:id="rId3"/>
    <p:sldId id="258" r:id="rId4"/>
    <p:sldId id="259" r:id="rId5"/>
    <p:sldId id="285" r:id="rId6"/>
    <p:sldId id="260" r:id="rId7"/>
    <p:sldId id="286" r:id="rId8"/>
    <p:sldId id="287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8" r:id="rId24"/>
    <p:sldId id="346" r:id="rId25"/>
    <p:sldId id="300" r:id="rId26"/>
    <p:sldId id="299" r:id="rId27"/>
    <p:sldId id="275" r:id="rId28"/>
    <p:sldId id="276" r:id="rId29"/>
    <p:sldId id="277" r:id="rId30"/>
    <p:sldId id="279" r:id="rId31"/>
    <p:sldId id="278" r:id="rId32"/>
    <p:sldId id="280" r:id="rId33"/>
    <p:sldId id="281" r:id="rId34"/>
    <p:sldId id="326" r:id="rId35"/>
    <p:sldId id="327" r:id="rId36"/>
    <p:sldId id="282" r:id="rId37"/>
    <p:sldId id="283" r:id="rId38"/>
    <p:sldId id="288" r:id="rId39"/>
    <p:sldId id="284" r:id="rId40"/>
    <p:sldId id="331" r:id="rId41"/>
    <p:sldId id="332" r:id="rId42"/>
    <p:sldId id="333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301" r:id="rId53"/>
    <p:sldId id="303" r:id="rId54"/>
    <p:sldId id="304" r:id="rId55"/>
    <p:sldId id="305" r:id="rId56"/>
    <p:sldId id="306" r:id="rId57"/>
    <p:sldId id="307" r:id="rId58"/>
    <p:sldId id="308" r:id="rId59"/>
    <p:sldId id="311" r:id="rId60"/>
    <p:sldId id="312" r:id="rId61"/>
    <p:sldId id="309" r:id="rId62"/>
    <p:sldId id="310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8" r:id="rId77"/>
    <p:sldId id="329" r:id="rId78"/>
    <p:sldId id="330" r:id="rId79"/>
    <p:sldId id="334" r:id="rId80"/>
    <p:sldId id="335" r:id="rId81"/>
    <p:sldId id="336" r:id="rId82"/>
    <p:sldId id="337" r:id="rId83"/>
    <p:sldId id="302" r:id="rId84"/>
    <p:sldId id="339" r:id="rId85"/>
    <p:sldId id="338" r:id="rId86"/>
    <p:sldId id="340" r:id="rId87"/>
    <p:sldId id="341" r:id="rId88"/>
    <p:sldId id="342" r:id="rId89"/>
    <p:sldId id="343" r:id="rId90"/>
    <p:sldId id="344" r:id="rId91"/>
    <p:sldId id="34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60"/>
  </p:normalViewPr>
  <p:slideViewPr>
    <p:cSldViewPr>
      <p:cViewPr varScale="1">
        <p:scale>
          <a:sx n="96" d="100"/>
          <a:sy n="96" d="100"/>
        </p:scale>
        <p:origin x="-105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590EDE2-36D8-46DC-BDBE-93C4710DBEA2}" type="datetimeFigureOut">
              <a:rPr lang="en-US" smtClean="0"/>
              <a:t>8/8/2013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C418318-C4A3-461D-8069-2844DE89EA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543800" cy="1524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Comic Sans MS" pitchFamily="66" charset="0"/>
              </a:rPr>
              <a:t>Faculty-Led Study Abroad:</a:t>
            </a:r>
            <a:endParaRPr lang="en-US" sz="4800" dirty="0">
              <a:latin typeface="Comic Sans MS" pitchFamily="66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420216"/>
            <a:ext cx="6858000" cy="1524000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algn="ctr"/>
            <a:endParaRPr lang="en-US" sz="44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Comic Sans MS" pitchFamily="66" charset="0"/>
              </a:rPr>
              <a:t>       . . .   Anywhere!</a:t>
            </a:r>
            <a:endParaRPr lang="en-US" sz="4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83" y="2590800"/>
            <a:ext cx="1182832" cy="11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4845408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latin typeface="Comic Sans MS" pitchFamily="66" charset="0"/>
              </a:rPr>
              <a:t>Ruth Owens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latin typeface="Comic Sans MS" pitchFamily="66" charset="0"/>
              </a:rPr>
              <a:t>World Languages and Cultures</a:t>
            </a:r>
            <a:endParaRPr lang="en-US" sz="2400" dirty="0">
              <a:solidFill>
                <a:schemeClr val="accent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/>
          <a:stretch/>
        </p:blipFill>
        <p:spPr>
          <a:xfrm>
            <a:off x="0" y="-1752600"/>
            <a:ext cx="9448800" cy="91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03572">
            <a:off x="3567990" y="3574473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educate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628436">
            <a:off x="4126014" y="4408501"/>
            <a:ext cx="172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enhance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152271">
            <a:off x="3569564" y="5115127"/>
            <a:ext cx="1385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Comic Sans MS" pitchFamily="66" charset="0"/>
              </a:rPr>
              <a:t>enrich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4922520" cy="65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57150"/>
            <a:ext cx="92202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1" y="-656771"/>
            <a:ext cx="10019695" cy="75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0"/>
            <a:ext cx="965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41563"/>
            <a:ext cx="9525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98764"/>
            <a:ext cx="9809019" cy="73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533400"/>
            <a:ext cx="99568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685800"/>
            <a:ext cx="10363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073" y="-76200"/>
            <a:ext cx="10706100" cy="71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64" y="-13855"/>
            <a:ext cx="9448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9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838200"/>
            <a:ext cx="9829800" cy="84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273627"/>
            <a:ext cx="949960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900"/>
            <a:ext cx="9144000" cy="74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347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6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31060"/>
            <a:ext cx="11391128" cy="70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342900"/>
            <a:ext cx="9601200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4" r="26213" b="7474"/>
          <a:stretch/>
        </p:blipFill>
        <p:spPr>
          <a:xfrm>
            <a:off x="0" y="0"/>
            <a:ext cx="9777033" cy="68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841665"/>
            <a:ext cx="11553372" cy="86650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47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3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8" b="6869"/>
          <a:stretch/>
        </p:blipFill>
        <p:spPr>
          <a:xfrm>
            <a:off x="-533400" y="-152400"/>
            <a:ext cx="9780634" cy="74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964" y="-533400"/>
            <a:ext cx="105156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563"/>
            <a:ext cx="9906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0" t="-1" r="19150" b="20190"/>
          <a:stretch/>
        </p:blipFill>
        <p:spPr>
          <a:xfrm>
            <a:off x="-304800" y="-143876"/>
            <a:ext cx="9931688" cy="72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19</Words>
  <Application>Microsoft Office PowerPoint</Application>
  <PresentationFormat>On-screen Show (4:3)</PresentationFormat>
  <Paragraphs>8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NewsPrint</vt:lpstr>
      <vt:lpstr>Faculty-Led Study Abroad: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Owens</dc:creator>
  <cp:lastModifiedBy>Jeannie Cossey</cp:lastModifiedBy>
  <cp:revision>29</cp:revision>
  <dcterms:created xsi:type="dcterms:W3CDTF">2013-08-07T17:29:57Z</dcterms:created>
  <dcterms:modified xsi:type="dcterms:W3CDTF">2013-08-08T17:55:07Z</dcterms:modified>
</cp:coreProperties>
</file>